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3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519A83-B527-44F5-83C5-8BBA70BDC1D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9CC199-AD52-4C05-A7B7-27D7322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Развитие детской речи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средствами русских народных игр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7594040" cy="9144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Воспитатель первой квалификационной категории              Леонтьева И.В. 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Учитель-логопед высшей квалификационной категории 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Любова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Е.В.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3968" y="5229200"/>
            <a:ext cx="4032448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МКДОУ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ЦРР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д\с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 501 «Медвежоно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к»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37" y="4560139"/>
              <a:ext cx="2051720" cy="1948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2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24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89240"/>
            <a:ext cx="8183880" cy="810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 время ООД, в совместной игровой деятельности дети с огромным удовольствием играют в народные игры.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5" name="Рисунок 14" descr="P1070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76672"/>
            <a:ext cx="4608512" cy="3456384"/>
          </a:xfrm>
          <a:prstGeom prst="rect">
            <a:avLst/>
          </a:prstGeom>
        </p:spPr>
      </p:pic>
      <p:pic>
        <p:nvPicPr>
          <p:cNvPr id="14" name="Рисунок 13" descr="P1070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4416491" cy="3312368"/>
          </a:xfrm>
          <a:prstGeom prst="rect">
            <a:avLst/>
          </a:prstGeom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539552" y="908720"/>
            <a:ext cx="3312368" cy="81041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«Жмурки»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220072" y="4509120"/>
            <a:ext cx="3312368" cy="81041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«Рыбак и рыбки»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Рисунок 13" descr="P1070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5252054" cy="3939040"/>
          </a:xfrm>
          <a:prstGeom prst="rect">
            <a:avLst/>
          </a:prstGeom>
        </p:spPr>
      </p:pic>
      <p:pic>
        <p:nvPicPr>
          <p:cNvPr id="13" name="Содержимое 12" descr="P107025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51920" y="2780928"/>
            <a:ext cx="4852327" cy="3639245"/>
          </a:xfrm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62735" y="4731983"/>
            <a:ext cx="3312368" cy="81041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«Дедушка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Мазай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976795" y="1268760"/>
            <a:ext cx="2555645" cy="81041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«Горелки»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Рисунок 13" descr="P107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4664"/>
            <a:ext cx="5292080" cy="3969060"/>
          </a:xfrm>
          <a:prstGeom prst="rect">
            <a:avLst/>
          </a:prstGeom>
        </p:spPr>
      </p:pic>
      <p:pic>
        <p:nvPicPr>
          <p:cNvPr id="13" name="Рисунок 12" descr="P1070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4992555" cy="3744416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10880" y="908720"/>
            <a:ext cx="2651516" cy="810416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«Жмурки-носильщики»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438893" y="4869160"/>
            <a:ext cx="3093547" cy="81041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«Закрутки»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65" y="2428905"/>
            <a:ext cx="5443096" cy="408232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0" y="441124"/>
            <a:ext cx="4786197" cy="3589648"/>
          </a:xfrm>
        </p:spPr>
      </p:pic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Содержимое 2"/>
          <p:cNvSpPr txBox="1">
            <a:spLocks/>
          </p:cNvSpPr>
          <p:nvPr/>
        </p:nvSpPr>
        <p:spPr>
          <a:xfrm>
            <a:off x="5364087" y="692696"/>
            <a:ext cx="3387173" cy="165618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Совместное творчество «Пальчиковая кукла-Зайка»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10880" y="4731983"/>
            <a:ext cx="2651516" cy="810416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Вместе с родителями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0" y="427676"/>
            <a:ext cx="4611309" cy="34584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782040" cy="3586530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546484" y="4417111"/>
            <a:ext cx="3089411" cy="144016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«Становись,  честной народ в наш веселый хоровод!»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292080" y="1196752"/>
            <a:ext cx="3312368" cy="810416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Постарались –получилось!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Дошкольное детство - период активного освоения речи. Дети познают язык через словотворчество, через игру со словами и звуками. </a:t>
            </a:r>
          </a:p>
          <a:p>
            <a:pPr marL="0" indent="3600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Произнося веселые, часто 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«тарабарские»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слова, ребенок получает власть над языком. Благодаря этому, он активно и творчески овладевает речью, формируется его речевой аппарат, развивается чувство языка, обогащается словарь.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Рисунок 11" descr="LogoPortal.ru - Авторские подвижные игры для развития реч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40" y="4559562"/>
            <a:ext cx="3236351" cy="21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530352"/>
            <a:ext cx="3826768" cy="3402704"/>
          </a:xfrm>
        </p:spPr>
        <p:txBody>
          <a:bodyPr>
            <a:normAutofit lnSpcReduction="10000"/>
          </a:bodyPr>
          <a:lstStyle/>
          <a:p>
            <a:pPr marL="0" indent="3600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Использование русских народных игр в воспитании дошкольников способствует всестороннему речевому развитию.</a:t>
            </a:r>
          </a:p>
          <a:p>
            <a:endParaRPr lang="ru-RU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Рисунок 13" descr="P1070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283968" cy="3212976"/>
          </a:xfrm>
          <a:prstGeom prst="rect">
            <a:avLst/>
          </a:prstGeom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67544" y="3861048"/>
            <a:ext cx="8136904" cy="2232248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0" marR="0" lvl="0" indent="3600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Помогает духовному совершенствованию личности ребенка расширению его исторически-культурного кругозора и повышению уровня национального самосознания.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183880" cy="52749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Викторина 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</a:rPr>
              <a:t>«Народные игры»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Какие атрибуты используются в 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русских народных играх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Главная роль в 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народной игре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Что определяет весь ход 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игры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, регулирует действия и поведение детей?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Для чего нужна считалка в игре?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В каких видах деятельности используются 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русские народные игры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Назовите игрушки наших предков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• Назовите жанры фольклора 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Список используемой литературы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2"/>
                </a:solidFill>
              </a:rPr>
              <a:t>Богуславская З. М., Смирнов В. </a:t>
            </a:r>
            <a:r>
              <a:rPr lang="ru-RU" sz="2400" dirty="0" smtClean="0">
                <a:solidFill>
                  <a:schemeClr val="tx2"/>
                </a:solidFill>
              </a:rPr>
              <a:t>О. Развивающие игры для детей дошкольного возраста. - М.: Просвещение, 1991.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2"/>
                </a:solidFill>
              </a:rPr>
              <a:t>Князева О. Л.,  </a:t>
            </a:r>
            <a:r>
              <a:rPr lang="ru-RU" sz="2400" i="1" dirty="0" err="1" smtClean="0">
                <a:solidFill>
                  <a:schemeClr val="tx2"/>
                </a:solidFill>
              </a:rPr>
              <a:t>Маханева</a:t>
            </a:r>
            <a:r>
              <a:rPr lang="ru-RU" sz="2400" i="1" dirty="0" smtClean="0">
                <a:solidFill>
                  <a:schemeClr val="tx2"/>
                </a:solidFill>
              </a:rPr>
              <a:t>  М. Д</a:t>
            </a:r>
            <a:r>
              <a:rPr lang="ru-RU" sz="2400" dirty="0" smtClean="0">
                <a:solidFill>
                  <a:schemeClr val="tx2"/>
                </a:solidFill>
              </a:rPr>
              <a:t>. Приобщение детей к истокам национальной культуры: Программа. Учебно-методическое пособие. – СПб,: Детство-Пресс, 2004.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2"/>
                </a:solidFill>
              </a:rPr>
              <a:t>Литвинова М. Ф</a:t>
            </a:r>
            <a:r>
              <a:rPr lang="ru-RU" sz="2400" dirty="0" smtClean="0">
                <a:solidFill>
                  <a:schemeClr val="tx2"/>
                </a:solidFill>
              </a:rPr>
              <a:t>. Русские народные подвижные игры - М.: Айрис-пресс, 2010.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2"/>
                </a:solidFill>
              </a:rPr>
              <a:t>Тихонова М. В</a:t>
            </a:r>
            <a:r>
              <a:rPr lang="ru-RU" sz="2400" dirty="0" smtClean="0">
                <a:solidFill>
                  <a:schemeClr val="tx2"/>
                </a:solidFill>
              </a:rPr>
              <a:t>., </a:t>
            </a:r>
            <a:r>
              <a:rPr lang="ru-RU" sz="2400" i="1" dirty="0" smtClean="0">
                <a:solidFill>
                  <a:schemeClr val="tx2"/>
                </a:solidFill>
              </a:rPr>
              <a:t>Смирнова Н. С</a:t>
            </a:r>
            <a:r>
              <a:rPr lang="ru-RU" sz="2400" dirty="0" smtClean="0">
                <a:solidFill>
                  <a:schemeClr val="tx2"/>
                </a:solidFill>
              </a:rPr>
              <a:t>. Знакомство детей с русским народным искусством, ремёслами, бытом в детском саду. - СПб.: «Детство-Пресс», 2004.</a:t>
            </a:r>
            <a:endParaRPr lang="ru-RU" sz="2400" dirty="0">
              <a:solidFill>
                <a:schemeClr val="tx2"/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Спасибо за Ваше внимание!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Творческих Вам свершений</a:t>
            </a:r>
            <a:r>
              <a:rPr lang="ru-RU" sz="5400" dirty="0" smtClean="0">
                <a:solidFill>
                  <a:schemeClr val="tx2"/>
                </a:solidFill>
              </a:rPr>
              <a:t>!</a:t>
            </a:r>
            <a:endParaRPr lang="ru-RU" sz="5400" dirty="0">
              <a:solidFill>
                <a:schemeClr val="tx2"/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7" y="4164126"/>
            <a:ext cx="2468771" cy="234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04664"/>
            <a:ext cx="8461568" cy="5400600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buNone/>
            </a:pP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«Без игры 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любознательности».</a:t>
            </a:r>
          </a:p>
          <a:p>
            <a:pPr>
              <a:buNone/>
            </a:pP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Сухомлинский В. А.</a:t>
            </a:r>
            <a:endParaRPr lang="ru-RU" sz="25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2" y="4501854"/>
              <a:ext cx="2123728" cy="2016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Рисунок 11" descr="тан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837045"/>
            <a:ext cx="3024336" cy="268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52749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Игра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— своеобразная школа ребенка.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них развивается речь детей; удовлетворяется жажда действия; предоставляется обильная пища для работы ума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воображения; воспитывается умение преодолевать неудачи, переживать неуспех, постоять за себя и за справедливость.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играх — залог полноценной душевной жизни ребенка в будущем.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778968"/>
          </a:xfrm>
        </p:spPr>
        <p:txBody>
          <a:bodyPr>
            <a:normAutofit fontScale="92500" lnSpcReduction="20000"/>
          </a:bodyPr>
          <a:lstStyle/>
          <a:p>
            <a:pPr marL="0" indent="360000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А. П. Усова, К. Д. Ушинский, П. С. Лесгафт отмечали, что в народных играх ребёнок приобретает знакомство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привычками и обычаями известной местности, семейной жизни, окружающей его среды. </a:t>
            </a:r>
          </a:p>
          <a:p>
            <a:pPr marL="0" indent="360000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Они считали эти игры ценнейшим средством всестороннего воспитания личности ребёнка, развития у него нравственных качеств: честности, правдивости, выдержки, дисциплины,  товарищества, воспитанию воли, настойчивости, способности преодолевать трудности.</a:t>
            </a:r>
          </a:p>
          <a:p>
            <a:endParaRPr lang="ru-RU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 marL="0" indent="36000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целью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является развитие всех сторон речи детей посредством  народных игр.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3" name="Рисунок 12" descr="хоровод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0605" y="2636912"/>
            <a:ext cx="5193683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7069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 связи с поставленной целью определились следующие задачи: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1. Совершенствовать и развивать фонематические процессы речи в совместной и самостоятельной игровой деятельности детей.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2. Уточнять произношение звуков раннего и позднего онтогенеза, формировать четкую и правильную дикцию посредством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чистоговорок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скороговорок,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речеритмов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3. Формировать и совершенствовать лексико-грамматические категории речи на основе различных видов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фольклора (сказки, песенки,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потешки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заклички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считалки, пословицы, поговорки, загадки, хороводы и пр.).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 4.  Вовлекать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родителей в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-образовательный процесс и совместную игровую деятельность с детьми.</a:t>
            </a:r>
          </a:p>
          <a:p>
            <a:pPr marL="0" indent="0">
              <a:lnSpc>
                <a:spcPct val="170000"/>
              </a:lnSpc>
              <a:buNone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352"/>
            <a:ext cx="7488832" cy="52749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научной литературе существует немало классификаций народных игр, основанных на различных принципах, но ни одна из них не является исчерпывающей. </a:t>
            </a:r>
          </a:p>
          <a:p>
            <a:pPr marL="0" indent="3600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Как правило, все классификационные системы дополняют друг друга, а выделенные типы игр по многим направлениям пересекаются и наслаиваются друг на друга.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7" y="5053008"/>
            <a:ext cx="1532667" cy="145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332656"/>
            <a:ext cx="3655550" cy="43204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Первым условием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успешного использования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народных игр в речевом развитии и воспитании детей является знание программных задач, определенных для конкретной возрастной группы.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3" name="Рисунок 12" descr="P1070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48" y="764704"/>
            <a:ext cx="4860032" cy="3645024"/>
          </a:xfrm>
          <a:prstGeom prst="rect">
            <a:avLst/>
          </a:prstGeom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323528" y="4824841"/>
            <a:ext cx="8352928" cy="180020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lvl="0" indent="360000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Усвоив общие задачи воспитания, необходимо применять их с учетом индивидуальных особенностей каждого ребенка.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Основным условием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успешного внедрения народной игры 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жизнь дошкольников всегда было и остается глубокое знание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свободное владение обширным игровым репертуаром,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 также методикой педагогического руководства.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Игры-забавы.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Игры-ловишки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Хороводные игры. 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Массовые русские народные игры.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Бытовые игры.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Состязательные игры.</a:t>
            </a:r>
          </a:p>
          <a:p>
            <a:pPr marL="0" indent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Сезонно-обрядовые игры. 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43103"/>
            <a:ext cx="9144000" cy="6842280"/>
            <a:chOff x="0" y="43103"/>
            <a:chExt cx="9144000" cy="684228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0" y="43103"/>
              <a:ext cx="3162396" cy="3240360"/>
              <a:chOff x="365702" y="332655"/>
              <a:chExt cx="3162396" cy="3384377"/>
            </a:xfrm>
          </p:grpSpPr>
          <p:pic>
            <p:nvPicPr>
              <p:cNvPr id="10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2"/>
            <p:cNvGrpSpPr/>
            <p:nvPr/>
          </p:nvGrpSpPr>
          <p:grpSpPr>
            <a:xfrm rot="10800000">
              <a:off x="5981604" y="3645023"/>
              <a:ext cx="3162396" cy="3240360"/>
              <a:chOff x="365702" y="332655"/>
              <a:chExt cx="3162396" cy="3384377"/>
            </a:xfrm>
          </p:grpSpPr>
          <p:pic>
            <p:nvPicPr>
              <p:cNvPr id="8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95536" y="332655"/>
                <a:ext cx="3132562" cy="39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Public\Pictures\Sample Pictures\Фон для презентации\узор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996416" y="1962175"/>
                <a:ext cx="3116975" cy="392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Рисунок 11" descr="LogoPortal.ru - Народные подвижные игры для развития реч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906" y="3356992"/>
            <a:ext cx="319235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198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Развитие детской речи  средствами русских народных игр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Елена</cp:lastModifiedBy>
  <cp:revision>41</cp:revision>
  <dcterms:created xsi:type="dcterms:W3CDTF">2017-11-13T06:32:17Z</dcterms:created>
  <dcterms:modified xsi:type="dcterms:W3CDTF">2017-11-22T06:20:23Z</dcterms:modified>
</cp:coreProperties>
</file>